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9" r:id="rId9"/>
    <p:sldId id="268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3588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29087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01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160699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153691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41247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697053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478824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6059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97058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0252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5418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53108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60788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39371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86793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7380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16318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1EE0C3-C4AE-431B-9985-A091B6EEF8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Magic </a:t>
            </a:r>
            <a:r>
              <a:rPr lang="es-ES" dirty="0" err="1"/>
              <a:t>Mirror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D3711A4-AFDE-4A81-AC80-CBEFE53DBD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27905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888" y="224822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es-ES" sz="4400" dirty="0"/>
              <a:t>Dificultades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9F104E36-41FE-4D2E-A78B-C023D42727F9}"/>
              </a:ext>
            </a:extLst>
          </p:cNvPr>
          <p:cNvSpPr txBox="1"/>
          <p:nvPr/>
        </p:nvSpPr>
        <p:spPr>
          <a:xfrm>
            <a:off x="1223887" y="1731889"/>
            <a:ext cx="974422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Trabajar en equipo, debido a las dificultades de traslado del espejo.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Instalación de asistente de voz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Activar el SPI para el funcionamiento de tarjetas RFID.</a:t>
            </a:r>
          </a:p>
        </p:txBody>
      </p:sp>
    </p:spTree>
    <p:extLst>
      <p:ext uri="{BB962C8B-B14F-4D97-AF65-F5344CB8AC3E}">
        <p14:creationId xmlns:p14="http://schemas.microsoft.com/office/powerpoint/2010/main" val="225019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888" y="224822"/>
            <a:ext cx="8534400" cy="1013135"/>
          </a:xfrm>
        </p:spPr>
        <p:txBody>
          <a:bodyPr>
            <a:normAutofit/>
          </a:bodyPr>
          <a:lstStyle/>
          <a:p>
            <a:pPr algn="ctr"/>
            <a:r>
              <a:rPr lang="es-ES" sz="4400" dirty="0"/>
              <a:t>Posibles mejoras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0CF79298-F3EA-4710-AD3C-BE51828125D9}"/>
              </a:ext>
            </a:extLst>
          </p:cNvPr>
          <p:cNvSpPr txBox="1"/>
          <p:nvPr/>
        </p:nvSpPr>
        <p:spPr>
          <a:xfrm>
            <a:off x="1041009" y="1394264"/>
            <a:ext cx="992710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3200" dirty="0"/>
              <a:t>Actualizaciones de Alexa debido a fase beta (añadir español)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3200" dirty="0"/>
              <a:t>Mejorar diseño estético de la personalización y de los espacio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3200" dirty="0"/>
              <a:t>Añadir variedad de elementos mostrados en los espacios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3200" dirty="0"/>
              <a:t>Reconocimiento facial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3200" dirty="0"/>
          </a:p>
        </p:txBody>
      </p:sp>
    </p:spTree>
    <p:extLst>
      <p:ext uri="{BB962C8B-B14F-4D97-AF65-F5344CB8AC3E}">
        <p14:creationId xmlns:p14="http://schemas.microsoft.com/office/powerpoint/2010/main" val="41160883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2984" y="0"/>
            <a:ext cx="8534400" cy="721751"/>
          </a:xfrm>
        </p:spPr>
        <p:txBody>
          <a:bodyPr>
            <a:normAutofit fontScale="90000"/>
          </a:bodyPr>
          <a:lstStyle/>
          <a:p>
            <a:pPr algn="ctr"/>
            <a:r>
              <a:rPr lang="es-ES" sz="4400" dirty="0"/>
              <a:t>presupuesto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AAD5982-0EDA-4519-A946-C31F75D0D6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1131026"/>
              </p:ext>
            </p:extLst>
          </p:nvPr>
        </p:nvGraphicFramePr>
        <p:xfrm>
          <a:off x="618979" y="1127629"/>
          <a:ext cx="4178104" cy="556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6591">
                  <a:extLst>
                    <a:ext uri="{9D8B030D-6E8A-4147-A177-3AD203B41FA5}">
                      <a16:colId xmlns:a16="http://schemas.microsoft.com/office/drawing/2014/main" val="3601441027"/>
                    </a:ext>
                  </a:extLst>
                </a:gridCol>
                <a:gridCol w="844061">
                  <a:extLst>
                    <a:ext uri="{9D8B030D-6E8A-4147-A177-3AD203B41FA5}">
                      <a16:colId xmlns:a16="http://schemas.microsoft.com/office/drawing/2014/main" val="2464456644"/>
                    </a:ext>
                  </a:extLst>
                </a:gridCol>
                <a:gridCol w="717452">
                  <a:extLst>
                    <a:ext uri="{9D8B030D-6E8A-4147-A177-3AD203B41FA5}">
                      <a16:colId xmlns:a16="http://schemas.microsoft.com/office/drawing/2014/main" val="42053121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Material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Cantidad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Precio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89942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Cristal especial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30€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32303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LCD(Pantalla)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100€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37594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Madera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-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41560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Altavoz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55699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Micrófono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91441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Adaptador USB Micrófono y Altavoz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70889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Cable VGA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86148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Adaptador VGA a HDMI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6€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92581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Sensor de movimiento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99290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Piezas 3D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43411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Cables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15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62348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Raspberry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30€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48581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Arduino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65085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TOTAL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228€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00832134"/>
                  </a:ext>
                </a:extLst>
              </a:tr>
            </a:tbl>
          </a:graphicData>
        </a:graphic>
      </p:graphicFrame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0E81726C-0B5B-4A2F-A5D4-067676D5E5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2874866"/>
              </p:ext>
            </p:extLst>
          </p:nvPr>
        </p:nvGraphicFramePr>
        <p:xfrm>
          <a:off x="5858412" y="1296442"/>
          <a:ext cx="526913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0006">
                  <a:extLst>
                    <a:ext uri="{9D8B030D-6E8A-4147-A177-3AD203B41FA5}">
                      <a16:colId xmlns:a16="http://schemas.microsoft.com/office/drawing/2014/main" val="1096900883"/>
                    </a:ext>
                  </a:extLst>
                </a:gridCol>
                <a:gridCol w="1477108">
                  <a:extLst>
                    <a:ext uri="{9D8B030D-6E8A-4147-A177-3AD203B41FA5}">
                      <a16:colId xmlns:a16="http://schemas.microsoft.com/office/drawing/2014/main" val="2022221987"/>
                    </a:ext>
                  </a:extLst>
                </a:gridCol>
                <a:gridCol w="1237957">
                  <a:extLst>
                    <a:ext uri="{9D8B030D-6E8A-4147-A177-3AD203B41FA5}">
                      <a16:colId xmlns:a16="http://schemas.microsoft.com/office/drawing/2014/main" val="1326196454"/>
                    </a:ext>
                  </a:extLst>
                </a:gridCol>
                <a:gridCol w="844061">
                  <a:extLst>
                    <a:ext uri="{9D8B030D-6E8A-4147-A177-3AD203B41FA5}">
                      <a16:colId xmlns:a16="http://schemas.microsoft.com/office/drawing/2014/main" val="20881674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Trabajador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Horas trabajadas</a:t>
                      </a:r>
                      <a:endParaRPr lang="es-E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Precio/Hora</a:t>
                      </a:r>
                      <a:endParaRPr lang="es-E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Precio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220720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Ingeniero Informático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35€/hora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875€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374588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Ingeniero Informático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35€/hora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875€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96376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Ingeniero Informático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35€/hora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875€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22658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Ingeniero Informático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35€/hora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875€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10848972"/>
                  </a:ext>
                </a:extLst>
              </a:tr>
              <a:tr h="370840"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6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TOTAL</a:t>
                      </a:r>
                      <a:endParaRPr lang="es-ES" sz="1400" b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3.500€</a:t>
                      </a:r>
                      <a:endParaRPr lang="es-ES" sz="1200" b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190520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32311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3630" y="647114"/>
            <a:ext cx="8604739" cy="2067951"/>
          </a:xfrm>
        </p:spPr>
        <p:txBody>
          <a:bodyPr>
            <a:normAutofit/>
          </a:bodyPr>
          <a:lstStyle/>
          <a:p>
            <a:pPr algn="ctr"/>
            <a:r>
              <a:rPr lang="es-ES" sz="5400" dirty="0"/>
              <a:t>¿Preguntas?</a:t>
            </a:r>
          </a:p>
        </p:txBody>
      </p:sp>
    </p:spTree>
    <p:extLst>
      <p:ext uri="{BB962C8B-B14F-4D97-AF65-F5344CB8AC3E}">
        <p14:creationId xmlns:p14="http://schemas.microsoft.com/office/powerpoint/2010/main" val="3067128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888" y="224822"/>
            <a:ext cx="8534400" cy="1507067"/>
          </a:xfrm>
        </p:spPr>
        <p:txBody>
          <a:bodyPr>
            <a:normAutofit/>
          </a:bodyPr>
          <a:lstStyle/>
          <a:p>
            <a:r>
              <a:rPr lang="es-ES" sz="4400" dirty="0"/>
              <a:t>¿Qué es un Magic </a:t>
            </a:r>
            <a:r>
              <a:rPr lang="es-ES" sz="4400" dirty="0" err="1"/>
              <a:t>mirror</a:t>
            </a:r>
            <a:r>
              <a:rPr lang="es-ES" sz="4400" dirty="0"/>
              <a:t>?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6475C35-CE0D-4097-8B26-F2CFD505B81B}"/>
              </a:ext>
            </a:extLst>
          </p:cNvPr>
          <p:cNvSpPr txBox="1"/>
          <p:nvPr/>
        </p:nvSpPr>
        <p:spPr>
          <a:xfrm>
            <a:off x="858129" y="2039815"/>
            <a:ext cx="1060704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/>
              <a:t>Espejo inteligente que interactúa y muestra información al usuario.</a:t>
            </a:r>
          </a:p>
          <a:p>
            <a:endParaRPr lang="es-ES" sz="3200" dirty="0"/>
          </a:p>
          <a:p>
            <a:r>
              <a:rPr lang="es-ES" sz="3200" dirty="0"/>
              <a:t>El espejo se activa cuando detecta a un usuario cerca.</a:t>
            </a:r>
          </a:p>
          <a:p>
            <a:endParaRPr lang="es-ES" sz="3200" dirty="0"/>
          </a:p>
          <a:p>
            <a:r>
              <a:rPr lang="es-ES" sz="3200" dirty="0"/>
              <a:t>Se mostrará información básica como puede ser tiempo, fecha y calendario.</a:t>
            </a:r>
          </a:p>
        </p:txBody>
      </p:sp>
    </p:spTree>
    <p:extLst>
      <p:ext uri="{BB962C8B-B14F-4D97-AF65-F5344CB8AC3E}">
        <p14:creationId xmlns:p14="http://schemas.microsoft.com/office/powerpoint/2010/main" val="4130632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888" y="224822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es-ES" sz="4400" dirty="0"/>
              <a:t>Objetivos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6475C35-CE0D-4097-8B26-F2CFD505B81B}"/>
              </a:ext>
            </a:extLst>
          </p:cNvPr>
          <p:cNvSpPr txBox="1"/>
          <p:nvPr/>
        </p:nvSpPr>
        <p:spPr>
          <a:xfrm>
            <a:off x="858129" y="2039815"/>
            <a:ext cx="1060704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3200" dirty="0"/>
              <a:t>Integración de un asistente de voz.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3200" dirty="0"/>
              <a:t>Uso de tarjetas RFID para identificar usuarios.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3200" dirty="0"/>
              <a:t>Utilización de un espacio común y personal.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s-E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sz="3200" dirty="0"/>
              <a:t>Personalización del espacio personal.</a:t>
            </a:r>
          </a:p>
        </p:txBody>
      </p:sp>
    </p:spTree>
    <p:extLst>
      <p:ext uri="{BB962C8B-B14F-4D97-AF65-F5344CB8AC3E}">
        <p14:creationId xmlns:p14="http://schemas.microsoft.com/office/powerpoint/2010/main" val="822934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888" y="224822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es-ES" sz="4400" dirty="0" err="1"/>
              <a:t>Planificacion</a:t>
            </a:r>
            <a:r>
              <a:rPr lang="es-ES" sz="4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86686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889" y="27874"/>
            <a:ext cx="8534400" cy="647375"/>
          </a:xfrm>
        </p:spPr>
        <p:txBody>
          <a:bodyPr>
            <a:normAutofit fontScale="90000"/>
          </a:bodyPr>
          <a:lstStyle/>
          <a:p>
            <a:pPr algn="ctr"/>
            <a:r>
              <a:rPr lang="es-ES" sz="4400" dirty="0"/>
              <a:t>plano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5B23E08-02D5-4707-AC14-C30D0BD085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35" t="3255" r="31762" b="5415"/>
          <a:stretch/>
        </p:blipFill>
        <p:spPr>
          <a:xfrm rot="16200000">
            <a:off x="2919446" y="-1095668"/>
            <a:ext cx="6006905" cy="954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216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59" y="562297"/>
            <a:ext cx="5922500" cy="773984"/>
          </a:xfrm>
        </p:spPr>
        <p:txBody>
          <a:bodyPr>
            <a:normAutofit/>
          </a:bodyPr>
          <a:lstStyle/>
          <a:p>
            <a:pPr algn="ctr"/>
            <a:r>
              <a:rPr lang="es-ES" sz="4400" dirty="0" err="1"/>
              <a:t>alexa</a:t>
            </a:r>
            <a:r>
              <a:rPr lang="es-ES" sz="4400" dirty="0"/>
              <a:t> </a:t>
            </a:r>
          </a:p>
        </p:txBody>
      </p:sp>
      <p:pic>
        <p:nvPicPr>
          <p:cNvPr id="4" name="WhatsApp Video 2018-01-16 at 23.00.40">
            <a:hlinkClick r:id="" action="ppaction://media"/>
            <a:extLst>
              <a:ext uri="{FF2B5EF4-FFF2-40B4-BE49-F238E27FC236}">
                <a16:creationId xmlns:a16="http://schemas.microsoft.com/office/drawing/2014/main" id="{9DA29BC8-C6DC-43D0-BF30-34993A0961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27720" y="0"/>
            <a:ext cx="3764280" cy="684414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C2BDC541-8099-4CC8-B136-3D0A30A85232}"/>
              </a:ext>
            </a:extLst>
          </p:cNvPr>
          <p:cNvSpPr txBox="1"/>
          <p:nvPr/>
        </p:nvSpPr>
        <p:spPr>
          <a:xfrm>
            <a:off x="887437" y="1898578"/>
            <a:ext cx="754028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Asistente de voz de Amazon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Disponible sin </a:t>
            </a:r>
            <a:r>
              <a:rPr lang="es-ES" sz="3200" dirty="0" err="1"/>
              <a:t>loguearse</a:t>
            </a:r>
            <a:r>
              <a:rPr lang="es-ES" sz="3200" dirty="0"/>
              <a:t> y sin detectar usuario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Añade funcionalidad al espejo</a:t>
            </a:r>
          </a:p>
        </p:txBody>
      </p:sp>
    </p:spTree>
    <p:extLst>
      <p:ext uri="{BB962C8B-B14F-4D97-AF65-F5344CB8AC3E}">
        <p14:creationId xmlns:p14="http://schemas.microsoft.com/office/powerpoint/2010/main" val="2357029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9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827" y="-98997"/>
            <a:ext cx="10798345" cy="1507067"/>
          </a:xfrm>
        </p:spPr>
        <p:txBody>
          <a:bodyPr>
            <a:normAutofit/>
          </a:bodyPr>
          <a:lstStyle/>
          <a:p>
            <a:pPr algn="ctr"/>
            <a:r>
              <a:rPr lang="es-ES" sz="4400" dirty="0"/>
              <a:t>Esquema del funcionamiento 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35A8FB9-A895-4FB8-81EE-641B3B7B0E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8707" y="1115322"/>
            <a:ext cx="6494584" cy="5742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989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73FE3336-EC7B-40A9-B8F4-40ED78421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25701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49E9E05D-5FD8-45DB-8535-BE63975ED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89147307"/>
      </p:ext>
    </p:extLst>
  </p:cSld>
  <p:clrMapOvr>
    <a:masterClrMapping/>
  </p:clrMapOvr>
</p:sld>
</file>

<file path=ppt/theme/theme1.xml><?xml version="1.0" encoding="utf-8"?>
<a:theme xmlns:a="http://schemas.openxmlformats.org/drawingml/2006/main" name="Sector">
  <a:themeElements>
    <a:clrScheme name="Secto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o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o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82</TotalTime>
  <Words>276</Words>
  <Application>Microsoft Office PowerPoint</Application>
  <PresentationFormat>Panorámica</PresentationFormat>
  <Paragraphs>106</Paragraphs>
  <Slides>13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Times New Roman</vt:lpstr>
      <vt:lpstr>Wingdings 3</vt:lpstr>
      <vt:lpstr>Sector</vt:lpstr>
      <vt:lpstr>Magic Mirror</vt:lpstr>
      <vt:lpstr>¿Qué es un Magic mirror?</vt:lpstr>
      <vt:lpstr>Objetivos</vt:lpstr>
      <vt:lpstr>Planificacion </vt:lpstr>
      <vt:lpstr>plano </vt:lpstr>
      <vt:lpstr>alexa </vt:lpstr>
      <vt:lpstr>Esquema del funcionamiento </vt:lpstr>
      <vt:lpstr>Presentación de PowerPoint</vt:lpstr>
      <vt:lpstr>Presentación de PowerPoint</vt:lpstr>
      <vt:lpstr>Dificultades</vt:lpstr>
      <vt:lpstr>Posibles mejoras</vt:lpstr>
      <vt:lpstr>presupuesto</vt:lpstr>
      <vt:lpstr>¿Preguntas?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Magic Mirror</dc:title>
  <dc:creator>†♥РεΝỉỉ♥† rodriguez salamanquesa</dc:creator>
  <cp:lastModifiedBy>†♥РεΝỉỉ♥† rodriguez salamanquesa</cp:lastModifiedBy>
  <cp:revision>9</cp:revision>
  <dcterms:created xsi:type="dcterms:W3CDTF">2018-01-18T16:18:36Z</dcterms:created>
  <dcterms:modified xsi:type="dcterms:W3CDTF">2018-01-19T07:26:38Z</dcterms:modified>
</cp:coreProperties>
</file>

<file path=docProps/thumbnail.jpeg>
</file>